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53F3D-66C1-4AD1-8B60-FB7B1EC17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8B1C00-CE79-4AAC-974D-C67A7F4C5E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BB3FA2-F894-4E8C-88D0-1FBEBF0D8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F9D15-99F6-43B7-B329-C2210CCE2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46652F-2878-48D9-A218-F9165DD0B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0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DB111-E979-415B-A9DB-ED740D264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0890E8-6B41-4219-A52F-D4ACE2F8A1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691FE7-2A2F-46BE-A2BE-03EDBBA51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7A2C6-51B8-472F-A298-ED8B63557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0A975-AE23-48DA-A8C6-10F46FFF6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25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698320-E8DF-4218-9A29-89D5C50023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082270-BBFA-4260-9455-FDE2BF9643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8FC7FA-D131-4AEE-A4ED-177EEAA3D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A5FD9-65B4-4E03-8027-7B056B92B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2B211-84A4-4E8D-AAEA-7A490D576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902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AC1EA-F9D7-44E1-B504-F0BA834C0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51681-715B-4397-8EDE-2292584AA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F6A771-4DEB-4228-BDF1-0CB8B7C9A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0590C-7F3A-4CD6-B61E-606042BDC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3B54E3-DDB0-4646-9066-F22F41891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916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02EEE-7CFB-4577-9C73-F15DFC56D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E3783C-7C47-4559-AD35-631BB4A7B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C4042-2AF6-47BB-B0E6-D1BA274DF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F8A81-4EBC-445F-8F98-3C8604E60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C842A-0860-4561-B8FB-1A82B1C8E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122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BAB17-E2CF-47E9-863E-0EDC6696D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5F25DE-9BD4-4CF0-B599-64BF691F4B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A0A5B-E3EF-4382-917C-1B91B057CF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E58A27-CD55-479E-9A30-3A5E9BD74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CE9291-3593-4353-BDAB-D56864F34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DBC7E4-BF47-47B5-8A8F-5161D38EB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741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71D17-55F7-4485-B98F-03F6675B8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A23BE7-D4D2-4B13-9D2E-EA6E172EF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584408-1E58-4B96-AD74-C36FE0B0F1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468BC1-176B-41AE-AB0F-0516F5125B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79A871-5FF6-4B09-BB76-ABEBA58090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723886-7E5B-40FB-AC17-859B86533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455F23-620F-4CD8-8719-4038A12C2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3DDAC8-C502-4BEB-90A5-81438F9B4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70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7206F-F385-4BDB-95DC-AC0FC23C3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EBAC42-9303-4FDC-A56D-7474E3387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16AF66-FFC6-406E-AD73-53E26857A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8F184A-1F6C-4D08-A0E5-13DB830F2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054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CF281F-9565-4C4B-83C1-4556AA5B1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749011-8FF3-4908-86B2-F03BD8713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F20028-0650-43CE-B928-43BDA3DBE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965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9AAE8-1574-432E-ABE5-92F7AA5B0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F3B02-9539-4114-B4D8-13C03698D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426E69-4D36-4F35-BE26-2822EC802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CF633-ACF8-441C-94B4-88471080D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42239-1554-4AC7-AFF7-AE37CE62D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D2D7AD-052C-46D8-A5FB-BF2CA3F7E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77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8795E-82C9-480C-9573-67469FEDE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6620B5-C317-4E59-992C-7F28A846DE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079FB8-27EB-45BA-9232-93DA8BD3B4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5C7486-3E3F-4390-91EC-559BA1362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BFEA89-34C0-44F7-8F1A-3E4D6E5D9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843820-F436-4124-9F0C-4FC92684A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177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80EC81-990F-4FA7-9564-DABA6E483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855FA7-E4C2-4347-B2D6-8BC177087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2E14C4-8DD4-42C2-B228-F909C511A5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7392D-4F27-44B1-8C45-CC89754926EE}" type="datetimeFigureOut">
              <a:rPr lang="en-US" smtClean="0"/>
              <a:t>10/2/2017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471CED-A6FF-4B15-AC4A-446A49D0D2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32FA50-0827-411A-A06F-30B2D8964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AEAD7-2E51-4733-BABD-01BB79838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919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nytimes.com/2017/10/02/us/stephen-paddock-vegas-shooter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05E52-D872-43AB-B5DD-5CD142A21E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October 1 2017 Mandalay Bay Vegas Shooting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68C727-13B9-45DB-BBE1-BD3C227DD1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61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00CF168-3C31-4059-A42B-8A44D3D408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564" r="58716" b="13517"/>
          <a:stretch/>
        </p:blipFill>
        <p:spPr>
          <a:xfrm>
            <a:off x="0" y="0"/>
            <a:ext cx="5033394" cy="51379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02375FB-50B4-43A9-8570-CD5DEEDCD4EE}"/>
              </a:ext>
            </a:extLst>
          </p:cNvPr>
          <p:cNvSpPr/>
          <p:nvPr/>
        </p:nvSpPr>
        <p:spPr>
          <a:xfrm>
            <a:off x="5178804" y="53880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at least 58 people killed, the police said, and 515 injured, either by gunfire or in the flight to safety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9F070E-7C27-4BF3-8627-E2B5FD1010D4}"/>
              </a:ext>
            </a:extLst>
          </p:cNvPr>
          <p:cNvSpPr/>
          <p:nvPr/>
        </p:nvSpPr>
        <p:spPr>
          <a:xfrm>
            <a:off x="5033394" y="1901771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A lone gunman perched on the 32nd floor of the Mandalay Bay Resort and Casino, had smashed the windows of his hotel suite with a hammer, taken aim at a crowd that the police said numbered 22,000 people, and committed one of the deadliest mass shootings in American history.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304FFA-2DD0-4E08-BAB8-7E79610E2289}"/>
              </a:ext>
            </a:extLst>
          </p:cNvPr>
          <p:cNvSpPr/>
          <p:nvPr/>
        </p:nvSpPr>
        <p:spPr>
          <a:xfrm>
            <a:off x="5033394" y="363407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The gunman had two rifles, outfitted with scopes, set up on tripods in front of two big windows, said the first official.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050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6A46D-0835-46C6-B71D-BE26C1078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696F1-90BA-44D5-A827-71D2D0F41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s://static01.nyt.com/images/2017/10/03/world/03vegas-live-3/03vegas-live-3-master675.jpg">
            <a:extLst>
              <a:ext uri="{FF2B5EF4-FFF2-40B4-BE49-F238E27FC236}">
                <a16:creationId xmlns:a16="http://schemas.microsoft.com/office/drawing/2014/main" id="{E6F4D006-9E3F-4443-B9FF-720588C86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1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51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B0C3FC-C821-40EB-99A6-8A43D3B09118}"/>
              </a:ext>
            </a:extLst>
          </p:cNvPr>
          <p:cNvSpPr/>
          <p:nvPr/>
        </p:nvSpPr>
        <p:spPr>
          <a:xfrm>
            <a:off x="5690532" y="19485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The police identified the gunman as </a:t>
            </a:r>
            <a:r>
              <a:rPr lang="en-US" b="0" i="0" u="sng" dirty="0">
                <a:solidFill>
                  <a:srgbClr val="326891"/>
                </a:solidFill>
                <a:effectLst/>
                <a:latin typeface="georgia" panose="02040502050405020303" pitchFamily="18" charset="0"/>
                <a:hlinkClick r:id="rId2"/>
              </a:rPr>
              <a:t>Stephen Paddock</a:t>
            </a:r>
            <a:r>
              <a:rPr lang="en-US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, 64, a retiree with no significant criminal history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A2504C-7907-4AD2-B0D7-2E26A489F408}"/>
              </a:ext>
            </a:extLst>
          </p:cNvPr>
          <p:cNvSpPr/>
          <p:nvPr/>
        </p:nvSpPr>
        <p:spPr>
          <a:xfrm>
            <a:off x="5690532" y="118886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“He has no military background or anything like that,” he added. “He’s a guy who lived in a house in Mesquite and drove down and gambled in Las Vegas.”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E9A519-DBC8-453B-B47D-544AE6EA62BF}"/>
              </a:ext>
            </a:extLst>
          </p:cNvPr>
          <p:cNvSpPr/>
          <p:nvPr/>
        </p:nvSpPr>
        <p:spPr>
          <a:xfrm>
            <a:off x="5690532" y="261927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He said Stephen Paddock had recently texted him to ask how their mother was faring after Hurricane Irma.</a:t>
            </a:r>
            <a:endParaRPr lang="en-US" dirty="0"/>
          </a:p>
        </p:txBody>
      </p:sp>
      <p:pic>
        <p:nvPicPr>
          <p:cNvPr id="2050" name="Picture 2" descr="https://www.bellanaija.com/wp-content/uploads/2017/10/Stephen-Paddock.jpg">
            <a:extLst>
              <a:ext uri="{FF2B5EF4-FFF2-40B4-BE49-F238E27FC236}">
                <a16:creationId xmlns:a16="http://schemas.microsoft.com/office/drawing/2014/main" id="{CEE69620-79CE-43CC-A22D-7751490CD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3730"/>
            <a:ext cx="3857625" cy="577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D46E51E-B190-4844-BE6A-8584ECEFE62B}"/>
              </a:ext>
            </a:extLst>
          </p:cNvPr>
          <p:cNvSpPr/>
          <p:nvPr/>
        </p:nvSpPr>
        <p:spPr>
          <a:xfrm>
            <a:off x="711703" y="471854"/>
            <a:ext cx="201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georgia" panose="02040502050405020303" pitchFamily="18" charset="0"/>
              </a:rPr>
              <a:t>Stephen Paddock </a:t>
            </a:r>
            <a:endParaRPr lang="en-US" dirty="0"/>
          </a:p>
        </p:txBody>
      </p:sp>
      <p:pic>
        <p:nvPicPr>
          <p:cNvPr id="2052" name="Picture 4" descr="https://cdn.inquisitr.com/wp-content/uploads/2017/10/Stephen-Paddock-Facebook-Casino-Lawsuit-Twitter-Calls-Shooter-Left-Anti-Trump-Democrat-Bernie-Sander.jpg">
            <a:extLst>
              <a:ext uri="{FF2B5EF4-FFF2-40B4-BE49-F238E27FC236}">
                <a16:creationId xmlns:a16="http://schemas.microsoft.com/office/drawing/2014/main" id="{8DE7F2B3-5726-4D79-818F-6D35F5836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836" y="3965510"/>
            <a:ext cx="4436517" cy="257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170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a.abcnews.com/images/US/vegas-shooting-map-abc-ml-171002_4x3_992.jpg">
            <a:extLst>
              <a:ext uri="{FF2B5EF4-FFF2-40B4-BE49-F238E27FC236}">
                <a16:creationId xmlns:a16="http://schemas.microsoft.com/office/drawing/2014/main" id="{EB0E845D-DD3F-44A4-912E-906B6CC57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315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170</Words>
  <Application>Microsoft Office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georgia</vt:lpstr>
      <vt:lpstr>Office Theme</vt:lpstr>
      <vt:lpstr>October 1 2017 Mandalay Bay Vegas Shooting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October 1 2017 Mandalay Bay Vegas Shooting</dc:title>
  <dc:creator>ramon quinones</dc:creator>
  <cp:lastModifiedBy>ramon quinones</cp:lastModifiedBy>
  <cp:revision>2</cp:revision>
  <dcterms:created xsi:type="dcterms:W3CDTF">2017-10-02T20:38:02Z</dcterms:created>
  <dcterms:modified xsi:type="dcterms:W3CDTF">2017-10-02T20:50:59Z</dcterms:modified>
</cp:coreProperties>
</file>